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Bold" panose="020B0000000000000000" pitchFamily="34" charset="0"/>
      <p:bold r:id="rId17"/>
    </p:embeddedFont>
    <p:embeddedFont>
      <p:font typeface="Mukta Light" panose="020B0604020202020204" charset="0"/>
      <p:regular r:id="rId18"/>
    </p:embeddedFont>
    <p:embeddedFont>
      <p:font typeface="Prompt Medium" panose="00000600000000000000" pitchFamily="2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03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910953"/>
            <a:ext cx="7381875" cy="2097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Management Dashboard: A Scalable and Secure Solution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386263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will explore the architecture and key features of our Project Management Dashboard, a web application designed to streamline project management, task tracking, and team collaboration.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63517" y="5856089"/>
            <a:ext cx="3544610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Tharun Subramanian C (RA2211003011187)</a:t>
            </a:r>
            <a:br>
              <a:rPr lang="en-US" sz="24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</a:br>
            <a:r>
              <a:rPr lang="en-US" sz="2450" b="1" dirty="0" err="1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Diveshwar</a:t>
            </a:r>
            <a:r>
              <a:rPr lang="en-US" sz="24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 J S (RA2211003011191)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15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391" y="3679150"/>
            <a:ext cx="5361384" cy="670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4391" y="4831675"/>
            <a:ext cx="4072652" cy="796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6250" dirty="0"/>
          </a:p>
        </p:txBody>
      </p:sp>
      <p:sp>
        <p:nvSpPr>
          <p:cNvPr id="5" name="Text 2"/>
          <p:cNvSpPr/>
          <p:nvPr/>
        </p:nvSpPr>
        <p:spPr>
          <a:xfrm>
            <a:off x="1540312" y="5929313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Scalable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44391" y="6409134"/>
            <a:ext cx="4072652" cy="115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scales automatically to meet the needs of growing teams and projects.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8874" y="4831675"/>
            <a:ext cx="4072652" cy="796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6250" dirty="0"/>
          </a:p>
        </p:txBody>
      </p:sp>
      <p:sp>
        <p:nvSpPr>
          <p:cNvPr id="8" name="Text 5"/>
          <p:cNvSpPr/>
          <p:nvPr/>
        </p:nvSpPr>
        <p:spPr>
          <a:xfrm>
            <a:off x="5974794" y="5929313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78874" y="6409134"/>
            <a:ext cx="4072652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authentication and authorization ensure secure access to sensitive data.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357" y="4831675"/>
            <a:ext cx="4072652" cy="796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6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6250" dirty="0"/>
          </a:p>
        </p:txBody>
      </p:sp>
      <p:sp>
        <p:nvSpPr>
          <p:cNvPr id="11" name="Text 8"/>
          <p:cNvSpPr/>
          <p:nvPr/>
        </p:nvSpPr>
        <p:spPr>
          <a:xfrm>
            <a:off x="10409277" y="5929313"/>
            <a:ext cx="2680692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Cost-Effective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3357" y="6409134"/>
            <a:ext cx="4072652" cy="115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Serverless computing and automated database management minimize operational costs.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C33F39-E145-4517-BACF-E20C5544AD93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2226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25076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85214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Next.js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34316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Tailwind CSS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83417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Material UI Data Grid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32518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Redux Toolkit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581620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Redux Toolkit Query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325076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9882" y="3852148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Node.js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29882" y="434316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Express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9882" y="483417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PostgreSQL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29882" y="532518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Prisma</a:t>
            </a:r>
            <a:endParaRPr lang="en-US" sz="19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C89D-6C7C-40BE-B21A-3AF3239D06AC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604" y="843796"/>
            <a:ext cx="6533078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Leveraging AWS Services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2604" y="2128957"/>
            <a:ext cx="535186" cy="5351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0844" y="2237899"/>
            <a:ext cx="1185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605677" y="2128957"/>
            <a:ext cx="264318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Lambda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05677" y="2601992"/>
            <a:ext cx="2847380" cy="266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Serverless backend for processing requests like creating and updating tasks. Automatically scales to handle varying traffic loads, reducing infrastructure costs.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943" y="2128957"/>
            <a:ext cx="535186" cy="5351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5727" y="2237899"/>
            <a:ext cx="185499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464016" y="2128957"/>
            <a:ext cx="264318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Cognito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464016" y="2601992"/>
            <a:ext cx="2847380" cy="2663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Handles user authentication, allowing secure login and registration, including multi-factor authentication. Integrates with third-party providers like Google or Facebook.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2604" y="5771078"/>
            <a:ext cx="535186" cy="535186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08221" y="5880021"/>
            <a:ext cx="18395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605677" y="5771078"/>
            <a:ext cx="264318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RDS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05677" y="6244114"/>
            <a:ext cx="6705719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Hosts PostgreSQL database, automating database management tasks like backups, scaling, and patching, ensuring high availability and reliability.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690" y="1135856"/>
            <a:ext cx="6842522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 of AWS Integration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82690" y="2109073"/>
            <a:ext cx="3662005" cy="2742486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7838" y="2344222"/>
            <a:ext cx="252817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17838" y="2796540"/>
            <a:ext cx="3191708" cy="181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services enable the application to scale automatically as user demand grows, ensuring optimal performance and responsiveness.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2224" y="2109073"/>
            <a:ext cx="3662005" cy="2742486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7372" y="2344222"/>
            <a:ext cx="252817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07372" y="2796540"/>
            <a:ext cx="3191708" cy="181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Cognito provides robust authentication and authorization, safeguarding user data and ensuring secure access to the application.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2690" y="5079087"/>
            <a:ext cx="7551420" cy="2014538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7838" y="5314236"/>
            <a:ext cx="2528173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Cost-Effectiveness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17838" y="5766554"/>
            <a:ext cx="7081123" cy="1091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Serverless computing with AWS Lambda reduces server management overhead, while AWS RDS automates database management tasks, minimizing operational costs.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0645B-DEBB-42C9-BDFC-D22474A3EB87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3643" y="626388"/>
            <a:ext cx="7549515" cy="1265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Lambda: Serverless Backend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43" y="2233732"/>
            <a:ext cx="569476" cy="5694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3643" y="3030974"/>
            <a:ext cx="289571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Serverless Architecture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83643" y="3484007"/>
            <a:ext cx="3603903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Eliminates the need for server management, allowing the application to focus on core functionality.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255" y="2233732"/>
            <a:ext cx="569476" cy="5694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9255" y="3030974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9255" y="3484007"/>
            <a:ext cx="3603903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scales to handle varying traffic loads, ensuring optimal performance even during peak usage.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643" y="5260419"/>
            <a:ext cx="569476" cy="5694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3643" y="6057662"/>
            <a:ext cx="25311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 Optimization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83643" y="6510695"/>
            <a:ext cx="3603903" cy="1092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Pay-as-you-go pricing model reduces infrastructure costs by only paying for resources used.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7A26C-AD57-4DD2-A148-FB8E2EA1D071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19" y="626745"/>
            <a:ext cx="7548563" cy="1266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Cognito: Secure User Authentication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707" y="2234684"/>
            <a:ext cx="30480" cy="5369957"/>
          </a:xfrm>
          <a:prstGeom prst="roundRect">
            <a:avLst>
              <a:gd name="adj" fmla="val 314073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851868" y="2732127"/>
            <a:ext cx="797719" cy="30480"/>
          </a:xfrm>
          <a:prstGeom prst="roundRect">
            <a:avLst>
              <a:gd name="adj" fmla="val 314073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369546" y="2491026"/>
            <a:ext cx="512802" cy="5128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9095" y="2595443"/>
            <a:ext cx="113705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437" y="2462570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Registration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437" y="2915722"/>
            <a:ext cx="5953244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Allows users to create accounts with secure passwords and multi-factor authentication.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868" y="4598075"/>
            <a:ext cx="797719" cy="30480"/>
          </a:xfrm>
          <a:prstGeom prst="roundRect">
            <a:avLst>
              <a:gd name="adj" fmla="val 314073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369546" y="4356973"/>
            <a:ext cx="512802" cy="5128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7067" y="4461391"/>
            <a:ext cx="177760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437" y="4328517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Login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437" y="4781669"/>
            <a:ext cx="5953244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a secure and convenient login process, supporting social logins with Google or Facebook.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868" y="6464022"/>
            <a:ext cx="797719" cy="30480"/>
          </a:xfrm>
          <a:prstGeom prst="roundRect">
            <a:avLst>
              <a:gd name="adj" fmla="val 314073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9546" y="6222921"/>
            <a:ext cx="512802" cy="512802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37781" y="6327338"/>
            <a:ext cx="176332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437" y="6194465"/>
            <a:ext cx="253245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Control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437" y="6647617"/>
            <a:ext cx="5953244" cy="729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Manages user permissions and roles, ensuring that only authorized users can access specific data and features.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6F3937-FA87-41B4-803E-E5EABA655F4D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475" y="619244"/>
            <a:ext cx="7567851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AWS RDS: High-Availability Database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475" y="2207895"/>
            <a:ext cx="1125855" cy="18014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110" y="2433042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Backups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110" y="2880836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Regularly creates backups of the database, ensuring data recovery in case of failures.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475" y="4009311"/>
            <a:ext cx="1125855" cy="18014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110" y="4234458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110" y="4682252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scales the database to handle varying workloads, ensuring optimal performance under heavy load.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475" y="5810726"/>
            <a:ext cx="1125855" cy="18014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110" y="6035873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Patching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110" y="6483668"/>
            <a:ext cx="610421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Applies security patches and updates automatically, minimizing downtime and ensuring database security.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81342-6EA5-49EB-9132-984A45AC9CAC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257" y="569000"/>
            <a:ext cx="7007185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of the Dashboard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091" y="1557576"/>
            <a:ext cx="1631156" cy="14872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1211" y="2286119"/>
            <a:ext cx="96798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042178" y="2157532"/>
            <a:ext cx="232850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Management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4886920" y="3061097"/>
            <a:ext cx="8967549" cy="11430"/>
          </a:xfrm>
          <a:prstGeom prst="roundRect">
            <a:avLst>
              <a:gd name="adj" fmla="val 760376"/>
            </a:avLst>
          </a:prstGeom>
          <a:solidFill>
            <a:srgbClr val="6D456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94" y="3096458"/>
            <a:ext cx="3262432" cy="14872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43945" y="3633073"/>
            <a:ext cx="151328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857756" y="3468886"/>
            <a:ext cx="2299216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Task Tracking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857756" y="3880247"/>
            <a:ext cx="390191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Assign tasks, set deadlines, and track progress.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702498" y="4599980"/>
            <a:ext cx="8151971" cy="11430"/>
          </a:xfrm>
          <a:prstGeom prst="roundRect">
            <a:avLst>
              <a:gd name="adj" fmla="val 760376"/>
            </a:avLst>
          </a:prstGeom>
          <a:solidFill>
            <a:srgbClr val="6D456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16" y="4635341"/>
            <a:ext cx="4893707" cy="14872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44660" y="5171956"/>
            <a:ext cx="150019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6673453" y="5007769"/>
            <a:ext cx="2299216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Team Collaboration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673453" y="5419130"/>
            <a:ext cx="604623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Communicate with team members, share files, and collaborate on tasks.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518196" y="6138863"/>
            <a:ext cx="7336274" cy="11430"/>
          </a:xfrm>
          <a:prstGeom prst="roundRect">
            <a:avLst>
              <a:gd name="adj" fmla="val 760376"/>
            </a:avLst>
          </a:prstGeom>
          <a:solidFill>
            <a:srgbClr val="6D456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18" y="6174224"/>
            <a:ext cx="6524982" cy="14872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40731" y="6710839"/>
            <a:ext cx="157520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489031" y="6381155"/>
            <a:ext cx="2726055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Reporting and Analytics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489031" y="6792516"/>
            <a:ext cx="62101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 reports and analyze project data to identify trends and areas for improvement.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431A03-6A22-43DF-A6E0-5F615D8C3626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7415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 for Users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2076926"/>
            <a:ext cx="2144673" cy="1406962"/>
          </a:xfrm>
          <a:prstGeom prst="roundRect">
            <a:avLst>
              <a:gd name="adj" fmla="val 751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8001" y="2528649"/>
            <a:ext cx="117753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3277433" y="2328624"/>
            <a:ext cx="307598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Increased Productivity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77433" y="2829282"/>
            <a:ext cx="8423910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Streamlined workflows and efficient task management improve team productivity.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3151584" y="3468648"/>
            <a:ext cx="10471904" cy="15240"/>
          </a:xfrm>
          <a:prstGeom prst="roundRect">
            <a:avLst>
              <a:gd name="adj" fmla="val 693846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81063" y="3609737"/>
            <a:ext cx="4289346" cy="1809869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48001" y="4262914"/>
            <a:ext cx="184190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422106" y="3861435"/>
            <a:ext cx="31967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Collaboration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22106" y="4362093"/>
            <a:ext cx="8075533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communication and collaboration tools foster teamwork and streamline project execution.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5296257" y="5404366"/>
            <a:ext cx="8327231" cy="15240"/>
          </a:xfrm>
          <a:prstGeom prst="roundRect">
            <a:avLst>
              <a:gd name="adj" fmla="val 693846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881063" y="5545455"/>
            <a:ext cx="6434138" cy="1809869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48001" y="6198632"/>
            <a:ext cx="182523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3"/>
          <p:cNvSpPr/>
          <p:nvPr/>
        </p:nvSpPr>
        <p:spPr>
          <a:xfrm>
            <a:off x="7566898" y="579715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Visibility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6898" y="6297811"/>
            <a:ext cx="5930741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project updates and progress tracking provide clear visibility into project status.</a:t>
            </a:r>
            <a:endParaRPr lang="en-US" sz="19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AC892-F056-462F-9EFF-80A121F61ACE}"/>
              </a:ext>
            </a:extLst>
          </p:cNvPr>
          <p:cNvSpPr/>
          <p:nvPr/>
        </p:nvSpPr>
        <p:spPr>
          <a:xfrm flipV="1">
            <a:off x="12660451" y="7635627"/>
            <a:ext cx="1865621" cy="551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Mukta Bold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Tharun Subramanian C</cp:lastModifiedBy>
  <cp:revision>2</cp:revision>
  <dcterms:created xsi:type="dcterms:W3CDTF">2025-01-27T07:02:10Z</dcterms:created>
  <dcterms:modified xsi:type="dcterms:W3CDTF">2025-01-27T07:06:38Z</dcterms:modified>
</cp:coreProperties>
</file>